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1007A-1F47-4A69-B71F-C2E9696A142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BFD65-9C3E-4C65-9141-E26878FFB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65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9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2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3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9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1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7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7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6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2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2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3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1034C-132E-432C-A499-17A7057D2ECF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08688-E226-45CB-9CE5-05C725C01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tsb2SqR-R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Transcription and Translation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Biology </a:t>
            </a:r>
          </a:p>
          <a:p>
            <a:r>
              <a:rPr lang="en-US" dirty="0" smtClean="0"/>
              <a:t>Mr. LaTorre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3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Central Dogma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replication, transcription and translation are so critical that they are called the Central Dogma of Biology.</a:t>
            </a:r>
            <a:endParaRPr lang="en-US" dirty="0"/>
          </a:p>
        </p:txBody>
      </p:sp>
      <p:pic>
        <p:nvPicPr>
          <p:cNvPr id="3076" name="Picture 4" descr="http://hyperphysics.phy-astr.gsu.edu/hbase/organic/imgorg/cendo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95036"/>
            <a:ext cx="10670919" cy="288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34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257" y="334381"/>
            <a:ext cx="9754552" cy="587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76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Transcription- 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particular DNA segment is transcribed into RNA, by the enzyme RNA polymerase.</a:t>
            </a:r>
          </a:p>
          <a:p>
            <a:r>
              <a:rPr lang="en-US" dirty="0" smtClean="0"/>
              <a:t>Transcription of genes is regulated by the cell. Genes are turned on and off in response to environmental signals.</a:t>
            </a:r>
            <a:r>
              <a:rPr lang="en-US" dirty="0"/>
              <a:t> </a:t>
            </a:r>
            <a:r>
              <a:rPr lang="en-US" dirty="0" smtClean="0"/>
              <a:t>(Signal Transduction Pathways)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4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495" y="477926"/>
            <a:ext cx="10205887" cy="491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2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495" y="477926"/>
            <a:ext cx="10205887" cy="4918322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169495" y="3503053"/>
            <a:ext cx="4909333" cy="528034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4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878" y="205793"/>
            <a:ext cx="8928949" cy="550661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Genes = 50%</a:t>
            </a:r>
          </a:p>
          <a:p>
            <a:r>
              <a:rPr lang="en-US" dirty="0" smtClean="0"/>
              <a:t>Circumstances = 10%</a:t>
            </a:r>
          </a:p>
          <a:p>
            <a:r>
              <a:rPr lang="en-US" dirty="0" smtClean="0"/>
              <a:t>Intentional Behavior = 40%</a:t>
            </a:r>
          </a:p>
        </p:txBody>
      </p:sp>
    </p:spTree>
    <p:extLst>
      <p:ext uri="{BB962C8B-B14F-4D97-AF65-F5344CB8AC3E}">
        <p14:creationId xmlns:p14="http://schemas.microsoft.com/office/powerpoint/2010/main" val="72508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mRNA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transcription, the transcript is known as pre-mRNA. Enzymes in the nucleus modify the pre-mRNA before genetic messages are sent to the cytoplasm. This is known as mRNA processing. </a:t>
            </a:r>
          </a:p>
          <a:p>
            <a:r>
              <a:rPr lang="en-US" dirty="0" smtClean="0"/>
              <a:t>During mRNA processing both ends of the pre-mRNA are altered.</a:t>
            </a:r>
          </a:p>
          <a:p>
            <a:r>
              <a:rPr lang="en-US" dirty="0" smtClean="0"/>
              <a:t>Some interior pieces may be cut out, and other spliced together.</a:t>
            </a:r>
          </a:p>
          <a:p>
            <a:r>
              <a:rPr lang="en-US" dirty="0" smtClean="0"/>
              <a:t>“Like editing a movie”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https://www.youtube.com/watch?v=itsb2SqR-R0</a:t>
            </a:r>
            <a:endParaRPr lang="en-US" dirty="0" smtClean="0"/>
          </a:p>
          <a:p>
            <a:r>
              <a:rPr lang="en-US" dirty="0" smtClean="0"/>
              <a:t>(5:40-10:50) Crash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RNA Splicing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386" y="1264410"/>
            <a:ext cx="7669437" cy="542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89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Translation is the process by which RNA strands are read to build proteins.</a:t>
            </a:r>
          </a:p>
          <a:p>
            <a:r>
              <a:rPr lang="en-US" dirty="0" smtClean="0"/>
              <a:t>Translation requires 3 types of RNA that are created using transcription.</a:t>
            </a:r>
          </a:p>
          <a:p>
            <a:r>
              <a:rPr lang="en-US" dirty="0" smtClean="0"/>
              <a:t>1. mRNA or messenger RNA carries the information for protein synthesis.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rRNA</a:t>
            </a:r>
            <a:r>
              <a:rPr lang="en-US" dirty="0" smtClean="0"/>
              <a:t> or ribosomal RNA is a catalyst for protein synthesis.</a:t>
            </a:r>
          </a:p>
          <a:p>
            <a:r>
              <a:rPr lang="en-US" dirty="0" err="1" smtClean="0"/>
              <a:t>tRNA</a:t>
            </a:r>
            <a:r>
              <a:rPr lang="en-US" dirty="0" smtClean="0"/>
              <a:t> or transfer RNA, helps in the assembly of amino acids during protein synthesis.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0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DNA chain using the 4 bases that can be transcribed into all 20 amino acids.</a:t>
            </a:r>
          </a:p>
          <a:p>
            <a:endParaRPr lang="en-US" dirty="0"/>
          </a:p>
          <a:p>
            <a:r>
              <a:rPr lang="en-US" dirty="0" smtClean="0"/>
              <a:t>DNA</a:t>
            </a:r>
          </a:p>
          <a:p>
            <a:r>
              <a:rPr lang="en-US" dirty="0" smtClean="0"/>
              <a:t>RNA</a:t>
            </a:r>
          </a:p>
          <a:p>
            <a:r>
              <a:rPr lang="en-US" dirty="0" smtClean="0"/>
              <a:t>Amino Acid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009" y="2466975"/>
            <a:ext cx="4219575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49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 expression is the molecular process of reading the order of nucleotides in a DNA molecule and making the coded product</a:t>
            </a:r>
          </a:p>
          <a:p>
            <a:r>
              <a:rPr lang="en-US" dirty="0" smtClean="0"/>
              <a:t>Gene expression occurs whenever a specific protein or RNA molecule is needed by the cell. </a:t>
            </a:r>
            <a:endParaRPr lang="en-US" dirty="0"/>
          </a:p>
        </p:txBody>
      </p:sp>
      <p:pic>
        <p:nvPicPr>
          <p:cNvPr id="1026" name="Picture 2" descr="http://biosocialmethods.isr.umich.edu/wp-content/uploads/2014/09/central-dogma-enhanc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051" y="4001294"/>
            <a:ext cx="572452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64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mRNA “message” is read in 3-letter words called codons. Each codon codes for an amino acid or tells the process to stop.</a:t>
            </a:r>
          </a:p>
          <a:p>
            <a:r>
              <a:rPr lang="en-US" dirty="0" smtClean="0"/>
              <a:t>There are 64 codons but only 20 amino acids. Some codons code for the same amino acid.</a:t>
            </a:r>
            <a:endParaRPr lang="en-US" dirty="0"/>
          </a:p>
        </p:txBody>
      </p:sp>
      <p:pic>
        <p:nvPicPr>
          <p:cNvPr id="2050" name="Picture 2" descr="http://science.halleyhosting.com/sci/soph/nucleic/pics/cod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538" y="4001294"/>
            <a:ext cx="433387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5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467" y="279579"/>
            <a:ext cx="9429818" cy="644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2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467" y="279579"/>
            <a:ext cx="9429818" cy="644120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1635617" y="2459865"/>
            <a:ext cx="2356834" cy="528034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1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237" y="181511"/>
            <a:ext cx="9307200" cy="666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5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617" y="188956"/>
            <a:ext cx="9307200" cy="666904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635617" y="1648496"/>
            <a:ext cx="2356834" cy="528034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360" y="1265751"/>
            <a:ext cx="10007084" cy="367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2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360" y="1265751"/>
            <a:ext cx="10007084" cy="367973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158360" y="3000777"/>
            <a:ext cx="9788682" cy="528034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342</Words>
  <Application>Microsoft Office PowerPoint</Application>
  <PresentationFormat>Widescreen</PresentationFormat>
  <Paragraphs>44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Transcription and Translation</vt:lpstr>
      <vt:lpstr>Gene Expression</vt:lpstr>
      <vt:lpstr>Codons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Central Dogma</vt:lpstr>
      <vt:lpstr>PowerPoint Presentation</vt:lpstr>
      <vt:lpstr>Transcription- Step 1</vt:lpstr>
      <vt:lpstr>PowerPoint Presentation</vt:lpstr>
      <vt:lpstr>PowerPoint Presentation</vt:lpstr>
      <vt:lpstr>PowerPoint Presentation</vt:lpstr>
      <vt:lpstr>mRNA Processing</vt:lpstr>
      <vt:lpstr>RNA Splicing</vt:lpstr>
      <vt:lpstr>Translation</vt:lpstr>
      <vt:lpstr>Create</vt:lpstr>
    </vt:vector>
  </TitlesOfParts>
  <Company>Millville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Transcription and Translation</dc:title>
  <dc:creator>LaTorre, Michael</dc:creator>
  <cp:lastModifiedBy>LaTorre, Michael</cp:lastModifiedBy>
  <cp:revision>12</cp:revision>
  <cp:lastPrinted>2016-04-05T13:18:55Z</cp:lastPrinted>
  <dcterms:created xsi:type="dcterms:W3CDTF">2016-04-04T16:13:24Z</dcterms:created>
  <dcterms:modified xsi:type="dcterms:W3CDTF">2016-04-05T15:14:23Z</dcterms:modified>
</cp:coreProperties>
</file>