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99BF3-7B2D-4FA8-82BD-EFA4703678FD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0EF6-17A5-4CBD-B3AC-04B6DC95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AF731-82F4-44C3-B8FD-A59DE272272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1C72-E4CF-41B6-98EF-8C9F41E78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Membranes &amp;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Biology Unit 2</a:t>
            </a:r>
          </a:p>
          <a:p>
            <a:r>
              <a:rPr lang="en-US" dirty="0" smtClean="0"/>
              <a:t>Mr. LaTorre</a:t>
            </a:r>
          </a:p>
          <a:p>
            <a:r>
              <a:rPr lang="en-US" dirty="0" smtClean="0"/>
              <a:t>Millville Senior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Water can easily pass through a membrane and balance out the membrane potential (charge) of the cell.</a:t>
            </a:r>
          </a:p>
          <a:p>
            <a:r>
              <a:rPr lang="en-US" i="1" dirty="0" smtClean="0"/>
              <a:t>“Making Iced Tea”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4500" y="1825625"/>
            <a:ext cx="10379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Osmosis</a:t>
            </a:r>
            <a:r>
              <a:rPr lang="en-US" sz="2800" dirty="0"/>
              <a:t> is the spontaneous net movement of solvent molecules through a semi-permeable membrane into a region of higher solute concentration, in the direction that tends to equalize the solute concentrations on the two sides.</a:t>
            </a:r>
          </a:p>
        </p:txBody>
      </p:sp>
    </p:spTree>
    <p:extLst>
      <p:ext uri="{BB962C8B-B14F-4D97-AF65-F5344CB8AC3E}">
        <p14:creationId xmlns:p14="http://schemas.microsoft.com/office/powerpoint/2010/main" val="8277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pic>
        <p:nvPicPr>
          <p:cNvPr id="5122" name="Picture 2" descr="https://upload.wikimedia.org/wikipedia/commons/thumb/6/62/0307_Osmosis.jpg/400px-0307_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2" y="1534195"/>
            <a:ext cx="8627817" cy="48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molecules or charged molecules will not make it through a lipid bilayer. </a:t>
            </a:r>
          </a:p>
          <a:p>
            <a:r>
              <a:rPr lang="en-US" dirty="0" smtClean="0"/>
              <a:t>Some examples: sugars, ions (charged particles), nucleic acids, proteins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82" y="3420136"/>
            <a:ext cx="5785565" cy="31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41" y="87938"/>
            <a:ext cx="10515600" cy="1325563"/>
          </a:xfrm>
        </p:spPr>
        <p:txBody>
          <a:bodyPr/>
          <a:lstStyle/>
          <a:p>
            <a:r>
              <a:rPr lang="en-US" dirty="0" smtClean="0"/>
              <a:t>How do cells get what they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1413501"/>
            <a:ext cx="10515600" cy="4351338"/>
          </a:xfrm>
        </p:spPr>
        <p:txBody>
          <a:bodyPr/>
          <a:lstStyle/>
          <a:p>
            <a:r>
              <a:rPr lang="en-US" dirty="0" smtClean="0"/>
              <a:t>Cells require things such as sugar, nucleic acids, proteins and sodium; and these cannot pass through the lipid bilayer.</a:t>
            </a:r>
          </a:p>
          <a:p>
            <a:r>
              <a:rPr lang="en-US" i="1" dirty="0" smtClean="0"/>
              <a:t>“Cells prefer to remain in a state of equilibrium (balance). This is why they need to let things in and out.” </a:t>
            </a:r>
          </a:p>
          <a:p>
            <a:r>
              <a:rPr lang="en-US" dirty="0" smtClean="0"/>
              <a:t>So how do cells get what they need?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upload.wikimedia.org/wikipedia/commons/thumb/9/91/Scheme_facilitated_diffusion_in_cell_membrane-en.svg/2000px-Scheme_facilitated_diffusion_in_cell_membrane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9" y="3914775"/>
            <a:ext cx="6743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Membrane/ Transport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embedded in the cell membrane facilitate the movement of large or charged molecules through the barrier. </a:t>
            </a:r>
          </a:p>
          <a:p>
            <a:r>
              <a:rPr lang="en-US" i="1" dirty="0" smtClean="0"/>
              <a:t>“Think of them as hallways and doorways”</a:t>
            </a:r>
            <a:endParaRPr lang="en-US" dirty="0" smtClean="0"/>
          </a:p>
          <a:p>
            <a:r>
              <a:rPr lang="en-US" dirty="0" smtClean="0"/>
              <a:t>Proteins are long chains of amino acids that fold onto each other to form biological systems.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13" y="3743325"/>
            <a:ext cx="4524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355835"/>
            <a:ext cx="10917171" cy="62123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95459" y="2150772"/>
            <a:ext cx="5550795" cy="257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5459" y="2562896"/>
            <a:ext cx="35030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611" y="3309870"/>
            <a:ext cx="5164428" cy="257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8490" y="3709115"/>
            <a:ext cx="534473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5611" y="4108361"/>
            <a:ext cx="5460643" cy="128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261088"/>
            <a:ext cx="9840031" cy="6281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341" y="1262130"/>
            <a:ext cx="3902298" cy="2228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1074" y="1041043"/>
            <a:ext cx="3902298" cy="2228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177958"/>
            <a:ext cx="9538027" cy="6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99" y="1004552"/>
            <a:ext cx="9990358" cy="39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99" y="1004552"/>
            <a:ext cx="9990358" cy="39592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12890" y="2459865"/>
            <a:ext cx="2923504" cy="566670"/>
          </a:xfrm>
          <a:prstGeom prst="roundRect">
            <a:avLst>
              <a:gd name="adj" fmla="val 28031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Membranes &amp;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Membranes</a:t>
            </a:r>
          </a:p>
          <a:p>
            <a:r>
              <a:rPr lang="en-US" dirty="0" smtClean="0"/>
              <a:t>Transport Proteins</a:t>
            </a:r>
          </a:p>
          <a:p>
            <a:r>
              <a:rPr lang="en-US" dirty="0" smtClean="0"/>
              <a:t>Signaling Proteins</a:t>
            </a:r>
          </a:p>
          <a:p>
            <a:r>
              <a:rPr lang="en-US" dirty="0" smtClean="0"/>
              <a:t>Enzymatic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04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3" y="991673"/>
            <a:ext cx="11163319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3" y="991673"/>
            <a:ext cx="11163319" cy="44045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04552" y="4224270"/>
            <a:ext cx="10019763" cy="97879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#4-31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fluid mosaic model. Identify the key components.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2 things that could pass through a plasma membrane and 2 things that cannot.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difference between peripheral and integral proteins.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difference between glycoproteins and glycolipids.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Tomorrow: Define hypertonic, hypotonic, and isotonic.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Membranes</a:t>
            </a:r>
            <a:endParaRPr lang="en-US" dirty="0"/>
          </a:p>
        </p:txBody>
      </p:sp>
      <p:pic>
        <p:nvPicPr>
          <p:cNvPr id="1026" name="Picture 2" descr="https://upload.wikimedia.org/wikipedia/commons/thumb/d/da/Cell_membrane_detailed_diagram_en.svg/2000px-Cell_membrane_detailed_diagram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59" y="2138263"/>
            <a:ext cx="9249682" cy="38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0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membrane most commonly refers to a thin, film-like structure that separates two fluids.</a:t>
            </a:r>
          </a:p>
          <a:p>
            <a:r>
              <a:rPr lang="en-US" dirty="0" smtClean="0"/>
              <a:t>Membranes act as a container for biological systems, surrounding </a:t>
            </a:r>
            <a:r>
              <a:rPr lang="en-US" dirty="0" err="1" smtClean="0"/>
              <a:t>protobionts</a:t>
            </a:r>
            <a:r>
              <a:rPr lang="en-US" dirty="0" smtClean="0"/>
              <a:t>, cells, and organelles.</a:t>
            </a:r>
            <a:endParaRPr lang="en-US" dirty="0"/>
          </a:p>
        </p:txBody>
      </p:sp>
      <p:pic>
        <p:nvPicPr>
          <p:cNvPr id="2050" name="Picture 2" descr="http://images.tutorvista.com/cms/images/38/plasma-membr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746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2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r>
              <a:rPr lang="en-US" dirty="0" smtClean="0"/>
              <a:t>Lipid= fats</a:t>
            </a:r>
          </a:p>
          <a:p>
            <a:r>
              <a:rPr lang="en-US" dirty="0" smtClean="0"/>
              <a:t>Composes the majority of biological membranes</a:t>
            </a:r>
          </a:p>
          <a:p>
            <a:r>
              <a:rPr lang="en-US" dirty="0" smtClean="0"/>
              <a:t>Their </a:t>
            </a:r>
            <a:r>
              <a:rPr lang="en-US" b="1" i="1" u="sng" dirty="0" smtClean="0"/>
              <a:t>amphiphilic</a:t>
            </a:r>
            <a:r>
              <a:rPr lang="en-US" dirty="0" smtClean="0"/>
              <a:t> nature causes them to naturally form a spherical bilayer   (*both hydrophilic and hydrophobic)</a:t>
            </a:r>
            <a:endParaRPr lang="en-US" dirty="0"/>
          </a:p>
        </p:txBody>
      </p:sp>
      <p:pic>
        <p:nvPicPr>
          <p:cNvPr id="3076" name="Picture 4" descr="http://3.bp.blogspot.com/-Ccyej7Rst5o/T6lZf4R_vDI/AAAAAAAAAjc/B2r5l9eLpao/s1600/bi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4" y="3433762"/>
            <a:ext cx="4048125" cy="32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0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623434"/>
            <a:ext cx="10045699" cy="58554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30600" y="2857500"/>
            <a:ext cx="24257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3251200"/>
            <a:ext cx="38481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3581400"/>
            <a:ext cx="4127500" cy="127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3949700"/>
            <a:ext cx="2387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56300" y="5359400"/>
            <a:ext cx="4724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5689600"/>
            <a:ext cx="9080500" cy="508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6095999"/>
            <a:ext cx="41275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5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Membranes act as selectively permeable barriers, allowing some particles or chemicals to pass through, but not others.</a:t>
            </a:r>
          </a:p>
          <a:p>
            <a:r>
              <a:rPr lang="en-US" dirty="0" smtClean="0"/>
              <a:t>The properties of the phospholipid bilayer dictate what can pass through a membrane.</a:t>
            </a:r>
            <a:endParaRPr lang="en-US" dirty="0"/>
          </a:p>
        </p:txBody>
      </p:sp>
      <p:pic>
        <p:nvPicPr>
          <p:cNvPr id="4100" name="Picture 4" descr="http://swh.schoolworkhelper.netdna-cdn.com/wp-content/uploads/2015/09/selectively-permeable-membrane.png?e6e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57" y="3501189"/>
            <a:ext cx="4235950" cy="3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phospholipids come together, they create a wall that is tightly packed with a core that is nonpolar. However, the individual molecules are not fixed and small gaps form as they fluidly move around the membrane.</a:t>
            </a:r>
          </a:p>
          <a:p>
            <a:endParaRPr lang="en-US" dirty="0"/>
          </a:p>
          <a:p>
            <a:r>
              <a:rPr lang="en-US" i="1" dirty="0" smtClean="0"/>
              <a:t>“Like a ball pit?”</a:t>
            </a:r>
            <a:endParaRPr lang="en-US" i="1" dirty="0"/>
          </a:p>
        </p:txBody>
      </p:sp>
      <p:pic>
        <p:nvPicPr>
          <p:cNvPr id="1026" name="Picture 2" descr="http://www.jenningswire.com/wp-content/uploads/2013/10/ball-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97" y="3142612"/>
            <a:ext cx="5163399" cy="34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molecules can pass through a membrane made of just phospholipids?</a:t>
            </a:r>
          </a:p>
          <a:p>
            <a:r>
              <a:rPr lang="en-US" dirty="0" smtClean="0"/>
              <a:t>Small</a:t>
            </a:r>
          </a:p>
          <a:p>
            <a:r>
              <a:rPr lang="en-US" dirty="0" smtClean="0"/>
              <a:t>Non-charged</a:t>
            </a:r>
          </a:p>
          <a:p>
            <a:r>
              <a:rPr lang="en-US" dirty="0" smtClean="0"/>
              <a:t>Oxygen</a:t>
            </a:r>
          </a:p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050" name="Picture 2" descr="http://image.slidesharecdn.com/introductiontocellsppt-140922102035-phpapp01/95/cells-and-cell-transports-34-638.jpg?cb=141228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3" y="2568575"/>
            <a:ext cx="5420977" cy="40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458</Words>
  <Application>Microsoft Office PowerPoint</Application>
  <PresentationFormat>Widescreen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Membranes &amp; Proteins</vt:lpstr>
      <vt:lpstr>Membranes &amp; Proteins</vt:lpstr>
      <vt:lpstr>Cell Membranes</vt:lpstr>
      <vt:lpstr>Biological Membranes</vt:lpstr>
      <vt:lpstr>Phospholipids</vt:lpstr>
      <vt:lpstr>PowerPoint Presentation</vt:lpstr>
      <vt:lpstr>Selective Permeability</vt:lpstr>
      <vt:lpstr>Selective Permeability</vt:lpstr>
      <vt:lpstr>Selective Permeability</vt:lpstr>
      <vt:lpstr>Osmosis</vt:lpstr>
      <vt:lpstr>Osmosis</vt:lpstr>
      <vt:lpstr>Selective Permeability</vt:lpstr>
      <vt:lpstr>How do cells get what they need?</vt:lpstr>
      <vt:lpstr>Membrane/ Transport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Slides #4-31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Membranes &amp; Proteins</dc:title>
  <dc:creator>LaTorre, Michael</dc:creator>
  <cp:lastModifiedBy>LaTorre, Michael</cp:lastModifiedBy>
  <cp:revision>14</cp:revision>
  <cp:lastPrinted>2016-02-03T18:58:58Z</cp:lastPrinted>
  <dcterms:created xsi:type="dcterms:W3CDTF">2016-01-29T18:35:46Z</dcterms:created>
  <dcterms:modified xsi:type="dcterms:W3CDTF">2016-02-03T19:02:28Z</dcterms:modified>
</cp:coreProperties>
</file>