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6" r:id="rId8"/>
    <p:sldId id="260" r:id="rId9"/>
    <p:sldId id="261" r:id="rId10"/>
    <p:sldId id="262" r:id="rId11"/>
    <p:sldId id="263" r:id="rId12"/>
    <p:sldId id="267" r:id="rId13"/>
    <p:sldId id="271" r:id="rId14"/>
    <p:sldId id="268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38CA-061D-449B-825E-83D5D316F15A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5907-6D5F-4CF2-8CBC-D4128F0A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6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38CA-061D-449B-825E-83D5D316F15A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5907-6D5F-4CF2-8CBC-D4128F0A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7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38CA-061D-449B-825E-83D5D316F15A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5907-6D5F-4CF2-8CBC-D4128F0A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0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38CA-061D-449B-825E-83D5D316F15A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5907-6D5F-4CF2-8CBC-D4128F0A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7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38CA-061D-449B-825E-83D5D316F15A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5907-6D5F-4CF2-8CBC-D4128F0A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5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38CA-061D-449B-825E-83D5D316F15A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5907-6D5F-4CF2-8CBC-D4128F0A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9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38CA-061D-449B-825E-83D5D316F15A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5907-6D5F-4CF2-8CBC-D4128F0A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89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38CA-061D-449B-825E-83D5D316F15A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5907-6D5F-4CF2-8CBC-D4128F0A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7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38CA-061D-449B-825E-83D5D316F15A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5907-6D5F-4CF2-8CBC-D4128F0A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7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38CA-061D-449B-825E-83D5D316F15A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5907-6D5F-4CF2-8CBC-D4128F0A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61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38CA-061D-449B-825E-83D5D316F15A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5907-6D5F-4CF2-8CBC-D4128F0A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0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D38CA-061D-449B-825E-83D5D316F15A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25907-6D5F-4CF2-8CBC-D4128F0A4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3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620" y="331295"/>
            <a:ext cx="8930065" cy="612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211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511" y="1117375"/>
            <a:ext cx="10446318" cy="371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141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627" y="293598"/>
            <a:ext cx="8753648" cy="6377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80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948" y="447809"/>
            <a:ext cx="10444440" cy="5424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579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948" y="447809"/>
            <a:ext cx="10444440" cy="5424957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300766" y="4134118"/>
            <a:ext cx="2704564" cy="1068947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80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567" y="187481"/>
            <a:ext cx="10155202" cy="626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356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353" y="290512"/>
            <a:ext cx="10155202" cy="6264834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674253" y="4224270"/>
            <a:ext cx="7920508" cy="1068947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45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Distinguish between artificial selection and natural selection.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why an individual organism cannot evolve.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genetic drift, the bottleneck effect, and the founder effect.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Distinguish among directional , disruptive, and stabilizing selection.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 four reasons why natural selection cannot produce </a:t>
            </a:r>
            <a:r>
              <a:rPr lang="en-US" smtClean="0"/>
              <a:t>perfect organisms.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308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622" y="122349"/>
            <a:ext cx="9769477" cy="673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631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622" y="122349"/>
            <a:ext cx="9769477" cy="6735651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803042" y="3837904"/>
            <a:ext cx="8783392" cy="1326524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1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410" y="252613"/>
            <a:ext cx="9439089" cy="625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06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410" y="252613"/>
            <a:ext cx="9439089" cy="6251217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1603258" y="4250028"/>
            <a:ext cx="8783392" cy="1326524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87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630" y="324990"/>
            <a:ext cx="8427680" cy="616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150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630" y="324990"/>
            <a:ext cx="8427680" cy="6160847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746630" y="2078889"/>
            <a:ext cx="8783392" cy="1326524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77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778" y="128787"/>
            <a:ext cx="8685593" cy="658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54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123" y="0"/>
            <a:ext cx="88950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689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52</Words>
  <Application>Microsoft Office PowerPoint</Application>
  <PresentationFormat>Widescreen</PresentationFormat>
  <Paragraphs>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Classwork Questions</vt:lpstr>
    </vt:vector>
  </TitlesOfParts>
  <Company>Millville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LaTorre, Michael</dc:creator>
  <cp:lastModifiedBy>LaTorre, Michael</cp:lastModifiedBy>
  <cp:revision>4</cp:revision>
  <dcterms:created xsi:type="dcterms:W3CDTF">2016-04-29T17:12:43Z</dcterms:created>
  <dcterms:modified xsi:type="dcterms:W3CDTF">2016-04-29T17:27:05Z</dcterms:modified>
</cp:coreProperties>
</file>