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3FDB-33B4-4F7B-84DF-F50A85E7CA06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D4CB5-D827-4674-BFDC-5A1EF254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6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2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4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0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3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914CC-95CD-4DBC-97DD-681C9594225C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C600-CDAE-43C7-A4D9-2B5CF8728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../School%20Videos/Nova%20One%20Wrong%20Letter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\\millville.org\redirected$\michael.latorre\My%20Documents\Millville\School%20Videos\18%20Things%20You%20Should%20Know%20About%20Genetics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Discovery of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</a:p>
          <a:p>
            <a:r>
              <a:rPr lang="en-US" dirty="0" smtClean="0"/>
              <a:t>Mr. LaTorre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vs Double</a:t>
            </a:r>
          </a:p>
          <a:p>
            <a:r>
              <a:rPr lang="en-US" dirty="0" smtClean="0"/>
              <a:t>Thymine vs Uracil</a:t>
            </a:r>
          </a:p>
          <a:p>
            <a:r>
              <a:rPr lang="en-US" dirty="0" smtClean="0"/>
              <a:t>DNA makes RNA </a:t>
            </a:r>
          </a:p>
          <a:p>
            <a:r>
              <a:rPr lang="en-US" dirty="0" smtClean="0"/>
              <a:t>RNA makes proteins</a:t>
            </a:r>
          </a:p>
          <a:p>
            <a:endParaRPr lang="en-US" dirty="0"/>
          </a:p>
        </p:txBody>
      </p:sp>
      <p:pic>
        <p:nvPicPr>
          <p:cNvPr id="8194" name="Picture 2" descr="http://f.tqn.com/y/evolution/1/S/6/1/-/-/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52" y="636824"/>
            <a:ext cx="7324387" cy="58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synthesis of RNA using a DNA template</a:t>
            </a:r>
          </a:p>
          <a:p>
            <a:r>
              <a:rPr lang="en-US" dirty="0" smtClean="0"/>
              <a:t>“Rewriting DNA to RNA”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DNA: 	TACGGATTCCCTATACACACT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RNA: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87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synthesis of a polypeptide using the genetic information encoded in an mRNA molecule.</a:t>
            </a:r>
          </a:p>
          <a:p>
            <a:r>
              <a:rPr lang="en-US" dirty="0" smtClean="0"/>
              <a:t>Codons- A </a:t>
            </a:r>
            <a:r>
              <a:rPr lang="en-US" u="sng" dirty="0" smtClean="0"/>
              <a:t>three nucleotide </a:t>
            </a:r>
            <a:r>
              <a:rPr lang="en-US" dirty="0" smtClean="0"/>
              <a:t>sequence of DNA or mRNA that specifies a particular amino acid or termination signal</a:t>
            </a:r>
          </a:p>
          <a:p>
            <a:r>
              <a:rPr lang="en-US" i="1" dirty="0" smtClean="0"/>
              <a:t>“Change of language from nucleotides to amino acids”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4000" dirty="0" smtClean="0"/>
              <a:t>mRNA: 		AUGCCUAAGGGAUAUGUGUGA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b="1" dirty="0" smtClean="0"/>
              <a:t>Amino Acid: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66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aynesword.palomar.edu/images/cod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69" y="183109"/>
            <a:ext cx="7882958" cy="65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change in the nucleotide sequence of an organism’s DNA.</a:t>
            </a:r>
            <a:endParaRPr lang="en-US" dirty="0"/>
          </a:p>
        </p:txBody>
      </p:sp>
      <p:pic>
        <p:nvPicPr>
          <p:cNvPr id="9220" name="Picture 4" descr="http://wisebrain.info/wp-content/uploads/2013/07/muta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1" y="2573146"/>
            <a:ext cx="6470445" cy="40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Warning: Sad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Tay-Sachs Disease</a:t>
            </a:r>
            <a:endParaRPr lang="en-US" dirty="0"/>
          </a:p>
        </p:txBody>
      </p:sp>
      <p:pic>
        <p:nvPicPr>
          <p:cNvPr id="10244" name="Picture 4" descr="http://www.washingtonpost.com/news/morning-mix/wp-content/uploads/sites/21/2015/06/sleepy-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66" y="3651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edical-institution.com/wp-content/uploads/2013/06/Tay-Sachs-disease-mnemon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46" y="2803525"/>
            <a:ext cx="6653907" cy="31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Discoverers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they, what are their experiments and  contributions to DNA?</a:t>
            </a:r>
          </a:p>
          <a:p>
            <a:r>
              <a:rPr lang="en-US" dirty="0" smtClean="0"/>
              <a:t>Friedrich </a:t>
            </a:r>
            <a:r>
              <a:rPr lang="en-US" dirty="0" err="1" smtClean="0"/>
              <a:t>Miescher</a:t>
            </a:r>
            <a:endParaRPr lang="en-US" dirty="0" smtClean="0"/>
          </a:p>
          <a:p>
            <a:r>
              <a:rPr lang="en-US" dirty="0" smtClean="0"/>
              <a:t>Frederick Griffith</a:t>
            </a:r>
          </a:p>
          <a:p>
            <a:r>
              <a:rPr lang="en-US" dirty="0" smtClean="0"/>
              <a:t>Oswald Avery</a:t>
            </a:r>
          </a:p>
          <a:p>
            <a:r>
              <a:rPr lang="en-US" dirty="0" smtClean="0"/>
              <a:t>Hershey &amp; Chase</a:t>
            </a:r>
          </a:p>
          <a:p>
            <a:r>
              <a:rPr lang="en-US" dirty="0" smtClean="0"/>
              <a:t>Rosalind Franklin</a:t>
            </a:r>
          </a:p>
          <a:p>
            <a:r>
              <a:rPr lang="en-US" dirty="0" smtClean="0"/>
              <a:t>Watson &amp; Crick</a:t>
            </a:r>
            <a:endParaRPr lang="en-US" dirty="0"/>
          </a:p>
        </p:txBody>
      </p:sp>
      <p:pic>
        <p:nvPicPr>
          <p:cNvPr id="11266" name="Picture 2" descr="http://www.pageresource.com/clipart/clipart/electronics/computers/laptops/laptop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23" y="61115"/>
            <a:ext cx="2109479" cy="16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39" y="1784661"/>
            <a:ext cx="9944722" cy="46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Friedrich </a:t>
            </a:r>
            <a:r>
              <a:rPr lang="en-US" dirty="0" err="1" smtClean="0"/>
              <a:t>Miescher</a:t>
            </a:r>
            <a:endParaRPr lang="en-US" dirty="0"/>
          </a:p>
        </p:txBody>
      </p:sp>
      <p:pic>
        <p:nvPicPr>
          <p:cNvPr id="1026" name="Picture 2" descr="https://unlockinglifescode.org/sites/default/files/1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52" y="169068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Griffith</a:t>
            </a:r>
            <a:endParaRPr lang="en-US" dirty="0"/>
          </a:p>
        </p:txBody>
      </p:sp>
      <p:pic>
        <p:nvPicPr>
          <p:cNvPr id="2050" name="Picture 2" descr="http://9f1780.medialib.glogster.com/media/155cbf7d5cc5d8f17064da05d564072262798d39577e1eec99aa5707745469b5/17d9bc491dd201427b8dcda1b82c2e6b-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8" y="2130917"/>
            <a:ext cx="32099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Things You Should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18 things you should know about genetics</a:t>
            </a:r>
            <a:endParaRPr lang="en-US" dirty="0"/>
          </a:p>
        </p:txBody>
      </p:sp>
      <p:pic>
        <p:nvPicPr>
          <p:cNvPr id="1026" name="Picture 2" descr="http://explorecuriocity.org/Portals/4/Resource-Images/1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92" y="3073399"/>
            <a:ext cx="5238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Oswald Avery</a:t>
            </a:r>
            <a:endParaRPr lang="en-US" dirty="0"/>
          </a:p>
        </p:txBody>
      </p:sp>
      <p:pic>
        <p:nvPicPr>
          <p:cNvPr id="3074" name="Picture 2" descr="http://a2.files.biography.com/image/upload/c_fill,cs_srgb,dpr_1.0,g_face,h_300,q_80,w_300/MTE5NTU2MzE1ODY1MTIyMz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9" y="18738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Hershey and Chase</a:t>
            </a:r>
            <a:endParaRPr lang="en-US" dirty="0"/>
          </a:p>
        </p:txBody>
      </p:sp>
      <p:pic>
        <p:nvPicPr>
          <p:cNvPr id="4098" name="Picture 2" descr="http://80c2c58297745c19d00b-3ef697e5597e4211b9a782820054083a.r58.cf2.rackcdn.com/1AD585B7-E1F7-41E9-AA8A-C6B17AD4CD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40" y="1414529"/>
            <a:ext cx="6270983" cy="47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Rosalind Franklin</a:t>
            </a:r>
            <a:endParaRPr lang="en-US" dirty="0"/>
          </a:p>
        </p:txBody>
      </p:sp>
      <p:pic>
        <p:nvPicPr>
          <p:cNvPr id="5122" name="Picture 2" descr="http://41.media.tumblr.com/58c8c0e8e2eb69a7111c3852f50e3c63/tumblr_nkxhjlYC6b1tslewg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1857778"/>
            <a:ext cx="3343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and Brit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44" y="1502683"/>
            <a:ext cx="3361386" cy="44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and Crick</a:t>
            </a:r>
            <a:endParaRPr lang="en-US" dirty="0"/>
          </a:p>
        </p:txBody>
      </p:sp>
      <p:pic>
        <p:nvPicPr>
          <p:cNvPr id="6146" name="Picture 2" descr="http://www.history.com/s3static/video-thumbnails/AETN-History_VMS/21/200/tdih-feb28-HD_still_624x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0688"/>
            <a:ext cx="5943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12" y="120672"/>
            <a:ext cx="8852256" cy="64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34" y="257912"/>
            <a:ext cx="8874064" cy="63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slideplayer.com/1/273268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40" y="109135"/>
            <a:ext cx="8833878" cy="6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2588"/>
            <a:ext cx="10515600" cy="4351338"/>
          </a:xfrm>
        </p:spPr>
        <p:txBody>
          <a:bodyPr/>
          <a:lstStyle/>
          <a:p>
            <a:r>
              <a:rPr lang="en-US" dirty="0" smtClean="0"/>
              <a:t>We know that Nucleic Acids are the genetic material.</a:t>
            </a:r>
          </a:p>
          <a:p>
            <a:r>
              <a:rPr lang="en-US" dirty="0" smtClean="0"/>
              <a:t>They didn’t. They thought it was either proteins or nucleic acids.</a:t>
            </a:r>
          </a:p>
          <a:p>
            <a:r>
              <a:rPr lang="en-US" dirty="0" smtClean="0"/>
              <a:t>Hershey and Chase proved it was Nucleic Acids by </a:t>
            </a:r>
            <a:r>
              <a:rPr lang="en-US" smtClean="0"/>
              <a:t>reproducing </a:t>
            </a:r>
            <a:r>
              <a:rPr lang="en-US" smtClean="0"/>
              <a:t>viruses</a:t>
            </a:r>
            <a:r>
              <a:rPr lang="en-US" smtClean="0"/>
              <a:t> </a:t>
            </a:r>
            <a:r>
              <a:rPr lang="en-US" dirty="0" smtClean="0"/>
              <a:t>using radioactive sulfur (proteins) and phosphorus (DNA).</a:t>
            </a:r>
          </a:p>
          <a:p>
            <a:r>
              <a:rPr lang="en-US" dirty="0" smtClean="0"/>
              <a:t>The “offspring virus” contained radioactive phosphorus</a:t>
            </a:r>
            <a:endParaRPr lang="en-US" dirty="0"/>
          </a:p>
        </p:txBody>
      </p:sp>
      <p:pic>
        <p:nvPicPr>
          <p:cNvPr id="2052" name="Picture 4" descr="https://online.science.psu.edu/sites/default/files/biol011/Fig-7-2-Bacteriophage-Stru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80" y="3333047"/>
            <a:ext cx="4901440" cy="35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146761"/>
            <a:ext cx="10515600" cy="1325563"/>
          </a:xfrm>
        </p:spPr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2" y="1472324"/>
            <a:ext cx="10515600" cy="4351338"/>
          </a:xfrm>
        </p:spPr>
        <p:txBody>
          <a:bodyPr/>
          <a:lstStyle/>
          <a:p>
            <a:r>
              <a:rPr lang="en-US" dirty="0"/>
              <a:t>Deoxyribonucleic acid is a molecule that carries most of the genetic instructions used in the development, functioning and reproduction of all known living organisms and many viruses.</a:t>
            </a:r>
          </a:p>
        </p:txBody>
      </p:sp>
      <p:pic>
        <p:nvPicPr>
          <p:cNvPr id="2050" name="Picture 2" descr="https://upload.wikimedia.org/wikipedia/commons/thumb/e/e2/Eukaryote_DNA-en.svg/2000px-Eukaryote_DNA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5" y="3130053"/>
            <a:ext cx="5816146" cy="35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informational basis for all life</a:t>
            </a:r>
          </a:p>
          <a:p>
            <a:r>
              <a:rPr lang="en-US" dirty="0" smtClean="0"/>
              <a:t>Its properties allow for the storage of instructions to build living things</a:t>
            </a:r>
          </a:p>
          <a:p>
            <a:r>
              <a:rPr lang="en-US" dirty="0" smtClean="0"/>
              <a:t>The building block of genes</a:t>
            </a:r>
          </a:p>
          <a:p>
            <a:r>
              <a:rPr lang="en-US" dirty="0" smtClean="0"/>
              <a:t>Evolution.</a:t>
            </a:r>
          </a:p>
          <a:p>
            <a:endParaRPr lang="en-US" dirty="0"/>
          </a:p>
          <a:p>
            <a:r>
              <a:rPr lang="en-US" dirty="0" smtClean="0"/>
              <a:t>The first 3 make sense, but the last one, huh?</a:t>
            </a:r>
            <a:endParaRPr lang="en-US" dirty="0"/>
          </a:p>
        </p:txBody>
      </p:sp>
      <p:pic>
        <p:nvPicPr>
          <p:cNvPr id="3074" name="Picture 2" descr="http://www.hopkinsmedicine.org/sebin/r/p/DNA_00004671079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244" y="4001294"/>
            <a:ext cx="3368895" cy="23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05" y="138467"/>
            <a:ext cx="10127349" cy="64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for blue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mutation of one person that gave them blue eye color, has now grown into 560,000,000 (each carries 2 copies of the original mutation)</a:t>
            </a:r>
            <a:endParaRPr lang="en-US" dirty="0"/>
          </a:p>
        </p:txBody>
      </p:sp>
      <p:pic>
        <p:nvPicPr>
          <p:cNvPr id="4098" name="Picture 2" descr="http://www.valdaszu.lt.gridhosted.co.uk/wp-content/uploads/2014/02/blue_eyes_space_universe_girl_desktop_1024x768_free-wallpaper-2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93" y="3115319"/>
            <a:ext cx="4521130" cy="31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338019"/>
            <a:ext cx="10515600" cy="4351338"/>
          </a:xfrm>
        </p:spPr>
        <p:txBody>
          <a:bodyPr/>
          <a:lstStyle/>
          <a:p>
            <a:r>
              <a:rPr lang="en-US" dirty="0" smtClean="0"/>
              <a:t>Genotype: The set of alleles, of an organism</a:t>
            </a:r>
          </a:p>
          <a:p>
            <a:r>
              <a:rPr lang="en-US" dirty="0" smtClean="0"/>
              <a:t>Phenotype: The observable physical and physiological traits of an organism, </a:t>
            </a:r>
            <a:r>
              <a:rPr lang="en-US" i="1" dirty="0" smtClean="0"/>
              <a:t>(determined by its genotype)</a:t>
            </a:r>
            <a:endParaRPr lang="en-US" i="1" dirty="0"/>
          </a:p>
        </p:txBody>
      </p:sp>
      <p:pic>
        <p:nvPicPr>
          <p:cNvPr id="5122" name="Picture 2" descr="http://www.zo.utexas.edu/faculty/sjasper/images/14.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27" y="2183137"/>
            <a:ext cx="4816522" cy="42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building block of a nucleic acid, consisting of a five carbon sugar covalently bonded to a nitrogenous base and one or more phosphate groups.</a:t>
            </a:r>
          </a:p>
          <a:p>
            <a:endParaRPr lang="en-US" dirty="0"/>
          </a:p>
          <a:p>
            <a:r>
              <a:rPr lang="en-US" dirty="0" smtClean="0"/>
              <a:t>3 things: Sugar, Phosphate, Base</a:t>
            </a:r>
          </a:p>
          <a:p>
            <a:endParaRPr lang="en-US" dirty="0"/>
          </a:p>
          <a:p>
            <a:r>
              <a:rPr lang="en-US" dirty="0" smtClean="0"/>
              <a:t>DNA is a repeating chain of nucleotides</a:t>
            </a:r>
            <a:endParaRPr lang="en-US" dirty="0"/>
          </a:p>
        </p:txBody>
      </p:sp>
      <p:pic>
        <p:nvPicPr>
          <p:cNvPr id="6146" name="Picture 2" descr="http://3.bp.blogspot.com/-ap_oogMQXAs/VTWuZ8gu7cI/AAAAAAAATFw/ZtE7qmYXjpQ/s1600/MJ%2B2014%2BDNA%2Bhydrogen%2Bbond%2Bve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80" y="2972934"/>
            <a:ext cx="3032120" cy="32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Nitrogenous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DNA: Adenine – Thymine : Cytosine – Guanine</a:t>
            </a:r>
          </a:p>
          <a:p>
            <a:r>
              <a:rPr lang="en-US" dirty="0" smtClean="0"/>
              <a:t>ATCGGCTTAATTCGGCGTATCGGATCTAACGTGGAACCAATTGGCGCGCTAT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RNA: Adenine – Uracil : Cytosine – Guanine</a:t>
            </a:r>
          </a:p>
          <a:p>
            <a:r>
              <a:rPr lang="en-US" dirty="0" smtClean="0"/>
              <a:t>AACGUUGACGUAGUUCAAGUCCGGGUUACAACUCGACGUAGCCGUUA</a:t>
            </a:r>
          </a:p>
        </p:txBody>
      </p:sp>
      <p:pic>
        <p:nvPicPr>
          <p:cNvPr id="7170" name="Picture 2" descr="http://www.terravivos.com/images/genome/dna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62" y="170219"/>
            <a:ext cx="2091033" cy="20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cienceprofonline.com/images/RNA-dia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430" y="2715903"/>
            <a:ext cx="1575564" cy="20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414</Words>
  <Application>Microsoft Office PowerPoint</Application>
  <PresentationFormat>Widescreen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The Discovery of DNA</vt:lpstr>
      <vt:lpstr>18 Things You Should Know…</vt:lpstr>
      <vt:lpstr>DNA</vt:lpstr>
      <vt:lpstr>DNA is…</vt:lpstr>
      <vt:lpstr>PowerPoint Presentation</vt:lpstr>
      <vt:lpstr>Gene for blue eyes</vt:lpstr>
      <vt:lpstr>PowerPoint Presentation</vt:lpstr>
      <vt:lpstr>Nucleotides</vt:lpstr>
      <vt:lpstr>Nitrogenous Bases</vt:lpstr>
      <vt:lpstr>DNA vs RNA</vt:lpstr>
      <vt:lpstr>Transcription</vt:lpstr>
      <vt:lpstr>Translation</vt:lpstr>
      <vt:lpstr>PowerPoint Presentation</vt:lpstr>
      <vt:lpstr>Mutations</vt:lpstr>
      <vt:lpstr>Warning: Sad Video</vt:lpstr>
      <vt:lpstr>DNA Discoverers</vt:lpstr>
      <vt:lpstr>Homework</vt:lpstr>
      <vt:lpstr>Friedrich Miescher</vt:lpstr>
      <vt:lpstr>Frederick Griffith</vt:lpstr>
      <vt:lpstr>Oswald Avery</vt:lpstr>
      <vt:lpstr>Hershey and Chase</vt:lpstr>
      <vt:lpstr>Rosalind Franklin</vt:lpstr>
      <vt:lpstr>Watson and Brit</vt:lpstr>
      <vt:lpstr>Watson and Crick</vt:lpstr>
      <vt:lpstr>PowerPoint Presentation</vt:lpstr>
      <vt:lpstr>PowerPoint Presentation</vt:lpstr>
      <vt:lpstr>PowerPoint Presentation</vt:lpstr>
      <vt:lpstr>Explanation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Discovery of DNA</dc:title>
  <dc:creator>LaTorre, Michael</dc:creator>
  <cp:lastModifiedBy>LaTorre, Michael</cp:lastModifiedBy>
  <cp:revision>22</cp:revision>
  <cp:lastPrinted>2016-03-23T12:00:40Z</cp:lastPrinted>
  <dcterms:created xsi:type="dcterms:W3CDTF">2016-03-21T16:51:38Z</dcterms:created>
  <dcterms:modified xsi:type="dcterms:W3CDTF">2016-03-23T14:29:25Z</dcterms:modified>
</cp:coreProperties>
</file>