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57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9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3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7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2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3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FAA6-D7A6-406D-8073-13AC4E3CADD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D161A-128A-4588-9988-F54E2E7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6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../../School%20Videos/The%20Simpsons%20-%20Homer%20Evolution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../School%20Videos/Birds%20of%20Paradise%20HD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google.com/imgres?imgurl=http://www.finalsense.com/news/it/phone/iPhone/i-phone-7.jpg&amp;imgrefurl=http://www.finalsense.com/news/it/phone/iPhone/&amp;usg=__5zr8tDgkVgnA5NtPtS2e-m1nZus=&amp;h=434&amp;w=400&amp;sz=22&amp;hl=en&amp;start=2&amp;zoom=1&amp;um=1&amp;itbs=1&amp;tbnid=tQSRhG0-jDHEjM:&amp;tbnh=126&amp;tbnw=116&amp;prev=/images?q=i+phone&amp;um=1&amp;hl=en&amp;safe=active&amp;tbs=isch:1&amp;ei=ZKyDTeDhENL3gAfckaS9C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bpfzQ4z4hseW6M&amp;tbnid=Lv6XvkbOPxTBmM:&amp;ved=0CAUQjRw&amp;url=http://www.birdandhike.com/Wildlife/Mamm/00Mammal.htm&amp;ei=LVjZUpOPCLSzsQT754GACg&amp;bvm=bv.59568121,d.eW0&amp;psig=AFQjCNGSe0xaNAMXkup7ruiriMF17EucEg&amp;ust=1390061986759529" TargetMode="External"/><Relationship Id="rId2" Type="http://schemas.openxmlformats.org/officeDocument/2006/relationships/hyperlink" Target="../../School%20Videos/natural_selection_HD.wmv%20by%20HHMI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19400" y="3200400"/>
            <a:ext cx="64008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  <a:hlinkClick r:id="rId2" action="ppaction://hlinkfile"/>
              </a:rPr>
              <a:t>Simpsons Evolution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81200" y="1524001"/>
            <a:ext cx="8229600" cy="1470025"/>
          </a:xfrm>
        </p:spPr>
        <p:txBody>
          <a:bodyPr/>
          <a:lstStyle/>
          <a:p>
            <a:pPr eaLnBrk="1" hangingPunct="1"/>
            <a:r>
              <a:rPr lang="en-US" smtClean="0"/>
              <a:t>Evolution and Natural Selection</a:t>
            </a:r>
          </a:p>
        </p:txBody>
      </p:sp>
    </p:spTree>
    <p:extLst>
      <p:ext uri="{BB962C8B-B14F-4D97-AF65-F5344CB8AC3E}">
        <p14:creationId xmlns:p14="http://schemas.microsoft.com/office/powerpoint/2010/main" val="25245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Selection</a:t>
            </a:r>
            <a:endParaRPr lang="en-US" dirty="0"/>
          </a:p>
        </p:txBody>
      </p:sp>
      <p:pic>
        <p:nvPicPr>
          <p:cNvPr id="1026" name="Picture 2" descr="http://laughingsquid.com/wp-content/uploads/dog-evolution-20110118-184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60" y="1600200"/>
            <a:ext cx="885278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Artificial Selection</a:t>
            </a:r>
          </a:p>
        </p:txBody>
      </p:sp>
      <p:pic>
        <p:nvPicPr>
          <p:cNvPr id="26626" name="Picture 7" descr="pug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100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8288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1" y="3657600"/>
            <a:ext cx="2081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eedles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981201"/>
            <a:ext cx="32004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9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Artificial Selection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600" u="sng" dirty="0"/>
              <a:t>Genetically altered, man-made changes, that benefit humans</a:t>
            </a:r>
          </a:p>
          <a:p>
            <a:pPr lvl="1" eaLnBrk="1" hangingPunct="1"/>
            <a:r>
              <a:rPr lang="en-US" sz="3400" dirty="0"/>
              <a:t>Disease resistant vegetables</a:t>
            </a:r>
          </a:p>
          <a:p>
            <a:pPr lvl="1" eaLnBrk="1" hangingPunct="1"/>
            <a:r>
              <a:rPr lang="en-US" sz="3400" dirty="0"/>
              <a:t>High producing dairy cattle</a:t>
            </a:r>
          </a:p>
          <a:p>
            <a:pPr lvl="1" eaLnBrk="1" hangingPunct="1"/>
            <a:r>
              <a:rPr lang="en-US" sz="3400" dirty="0"/>
              <a:t>Dog breeds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733800"/>
            <a:ext cx="22098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Sexual Selection</a:t>
            </a:r>
          </a:p>
        </p:txBody>
      </p:sp>
      <p:pic>
        <p:nvPicPr>
          <p:cNvPr id="28674" name="Picture 5" descr="41318338_gal_birds_pu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3962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bird+of+paradise--or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4384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362200" y="5791201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Planet Earth Jungle Clip</a:t>
            </a:r>
          </a:p>
        </p:txBody>
      </p:sp>
    </p:spTree>
    <p:extLst>
      <p:ext uri="{BB962C8B-B14F-4D97-AF65-F5344CB8AC3E}">
        <p14:creationId xmlns:p14="http://schemas.microsoft.com/office/powerpoint/2010/main" val="25542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Sexual Selection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066801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u="sng" dirty="0"/>
              <a:t>Traits are chosen by reproductive partners based on survivability</a:t>
            </a:r>
          </a:p>
          <a:p>
            <a:pPr eaLnBrk="1" hangingPunct="1"/>
            <a:r>
              <a:rPr lang="en-US" sz="3600" dirty="0"/>
              <a:t>Evolution by choice through reproduction</a:t>
            </a:r>
          </a:p>
          <a:p>
            <a:pPr eaLnBrk="1" hangingPunct="1"/>
            <a:r>
              <a:rPr lang="en-US" sz="3600" dirty="0"/>
              <a:t>New traits are mixed and passed on</a:t>
            </a:r>
          </a:p>
          <a:p>
            <a:pPr eaLnBrk="1" hangingPunct="1"/>
            <a:r>
              <a:rPr lang="en-US" sz="3600" u="sng" dirty="0"/>
              <a:t>Offspring exhibit the new trait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4359" y="4419600"/>
            <a:ext cx="2676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3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Sexual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Birds of Paradise from Rain Forest in New Guinea</a:t>
            </a:r>
          </a:p>
          <a:p>
            <a:r>
              <a:rPr lang="en-US" dirty="0" smtClean="0">
                <a:hlinkClick r:id="rId2" action="ppaction://hlinkfile"/>
              </a:rPr>
              <a:t>Planet Earth Birds of Paradise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3500"/>
            <a:ext cx="70104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9"/>
          <p:cNvSpPr txBox="1">
            <a:spLocks noChangeArrowheads="1"/>
          </p:cNvSpPr>
          <p:nvPr/>
        </p:nvSpPr>
        <p:spPr bwMode="auto">
          <a:xfrm>
            <a:off x="7848600" y="2286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Natural</a:t>
            </a:r>
          </a:p>
        </p:txBody>
      </p:sp>
      <p:sp>
        <p:nvSpPr>
          <p:cNvPr id="31747" name="TextBox 10"/>
          <p:cNvSpPr txBox="1">
            <a:spLocks noChangeArrowheads="1"/>
          </p:cNvSpPr>
          <p:nvPr/>
        </p:nvSpPr>
        <p:spPr bwMode="auto">
          <a:xfrm>
            <a:off x="1981200" y="274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Artificial</a:t>
            </a:r>
          </a:p>
        </p:txBody>
      </p:sp>
      <p:sp>
        <p:nvSpPr>
          <p:cNvPr id="31748" name="TextBox 11"/>
          <p:cNvSpPr txBox="1">
            <a:spLocks noChangeArrowheads="1"/>
          </p:cNvSpPr>
          <p:nvPr/>
        </p:nvSpPr>
        <p:spPr bwMode="auto">
          <a:xfrm>
            <a:off x="9144000" y="5791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Sexual</a:t>
            </a:r>
          </a:p>
        </p:txBody>
      </p:sp>
    </p:spTree>
    <p:extLst>
      <p:ext uri="{BB962C8B-B14F-4D97-AF65-F5344CB8AC3E}">
        <p14:creationId xmlns:p14="http://schemas.microsoft.com/office/powerpoint/2010/main" val="8717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Lamarck?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r>
              <a:rPr lang="en-US" dirty="0" smtClean="0"/>
              <a:t>Lamarck’s theory came before Darwin, he thought that animals evolved because they needed to.</a:t>
            </a:r>
          </a:p>
          <a:p>
            <a:r>
              <a:rPr lang="en-US" dirty="0" smtClean="0"/>
              <a:t>Unlike Darwin who said this just was random.</a:t>
            </a:r>
          </a:p>
          <a:p>
            <a:r>
              <a:rPr lang="en-US" dirty="0" smtClean="0"/>
              <a:t>Did the giraffe get its’ long neck so it could reach food in trees</a:t>
            </a:r>
          </a:p>
          <a:p>
            <a:r>
              <a:rPr lang="en-US" dirty="0" smtClean="0"/>
              <a:t>Or just a genetic mutation</a:t>
            </a:r>
            <a:endParaRPr lang="en-US" dirty="0"/>
          </a:p>
        </p:txBody>
      </p:sp>
      <p:pic>
        <p:nvPicPr>
          <p:cNvPr id="1026" name="Picture 2" descr="C:\Documents and Settings\michael.latorre\Local Settings\Temporary Internet Files\Content.IE5\YHGDON8G\MC9003379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886201"/>
            <a:ext cx="2136343" cy="28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85"/>
            <a:ext cx="10515600" cy="4351338"/>
          </a:xfrm>
        </p:spPr>
        <p:txBody>
          <a:bodyPr/>
          <a:lstStyle/>
          <a:p>
            <a:r>
              <a:rPr lang="en-US" dirty="0" smtClean="0"/>
              <a:t>Why is there debate about evolution?</a:t>
            </a:r>
          </a:p>
          <a:p>
            <a:r>
              <a:rPr lang="en-US" dirty="0" smtClean="0"/>
              <a:t>What are the points of view of each side?</a:t>
            </a:r>
          </a:p>
          <a:p>
            <a:r>
              <a:rPr lang="en-US" dirty="0" smtClean="0"/>
              <a:t>We are not here to tell you which is right or wrong!</a:t>
            </a:r>
          </a:p>
          <a:p>
            <a:r>
              <a:rPr lang="en-US" dirty="0" smtClean="0"/>
              <a:t>Evolution is a scientific theory…</a:t>
            </a:r>
            <a:endParaRPr lang="en-US" dirty="0"/>
          </a:p>
        </p:txBody>
      </p:sp>
      <p:pic>
        <p:nvPicPr>
          <p:cNvPr id="2050" name="Picture 2" descr="http://michaelmoog.com/wp-content/uploads/2014/02/creation-vs-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34" y="3537654"/>
            <a:ext cx="4762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science believes…</a:t>
            </a:r>
            <a:endParaRPr lang="en-US" dirty="0"/>
          </a:p>
        </p:txBody>
      </p:sp>
      <p:pic>
        <p:nvPicPr>
          <p:cNvPr id="3074" name="Picture 2" descr="http://home.honolulu.hawaii.edu/~pine/book1qts/embryo-comp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219200"/>
            <a:ext cx="5457825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Objective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Students can differentiate between natural selection, artificial selection, and sexual selection and can provide an example of each.</a:t>
            </a:r>
          </a:p>
        </p:txBody>
      </p:sp>
    </p:spTree>
    <p:extLst>
      <p:ext uri="{BB962C8B-B14F-4D97-AF65-F5344CB8AC3E}">
        <p14:creationId xmlns:p14="http://schemas.microsoft.com/office/powerpoint/2010/main" val="10316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evolution?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838201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u="sng" dirty="0"/>
              <a:t>Hereditary changes in groups of living organisms over time.</a:t>
            </a:r>
          </a:p>
          <a:p>
            <a:pPr eaLnBrk="1" hangingPunct="1"/>
            <a:r>
              <a:rPr lang="en-US" sz="3600" dirty="0"/>
              <a:t>Key Thought: </a:t>
            </a:r>
            <a:r>
              <a:rPr lang="en-US" sz="3600" u="sng" dirty="0"/>
              <a:t>Change over time.</a:t>
            </a:r>
          </a:p>
        </p:txBody>
      </p:sp>
      <p:pic>
        <p:nvPicPr>
          <p:cNvPr id="2050" name="Picture 2" descr="http://www.pbs.org/wgbh/evolution/library/01/5/images/l_015_02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model-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295401"/>
            <a:ext cx="37052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old%20cell%20ph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3943350"/>
            <a:ext cx="1863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ANd9GcQzvrpEvsTpu5DHsupaPPR27gEumyjsL0gIBtX5dsNGvfM6UsCz48R2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285" y="3963989"/>
            <a:ext cx="19637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819400" y="6096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alibri" pitchFamily="34" charset="0"/>
              </a:rPr>
              <a:t>What does Evolution look like?</a:t>
            </a:r>
          </a:p>
        </p:txBody>
      </p:sp>
      <p:pic>
        <p:nvPicPr>
          <p:cNvPr id="1028" name="Picture 4" descr="http://i.telegraph.co.uk/multimedia/archive/02210/evo2_2210436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23" y="3035467"/>
            <a:ext cx="5905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3" descr="windowslivewriter2008ferrari430scuderia-1c202008-ferrari-430-scuderia-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3436" y="1455581"/>
            <a:ext cx="3921148" cy="224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blogs-images.forbes.com/brookecrothers/files/2015/11/google-self-driving-car-repaint-1200x6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162" y="1692376"/>
            <a:ext cx="3450290" cy="17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Selection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dirty="0"/>
              <a:t>Idea of Charles Darwin</a:t>
            </a:r>
          </a:p>
          <a:p>
            <a:pPr marL="822960" lvl="2">
              <a:spcBef>
                <a:spcPts val="370"/>
              </a:spcBef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3600" dirty="0"/>
              <a:t>The Michael Jordan of Evolution theory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u="sng" dirty="0"/>
              <a:t>Noticed that animals of the same species had traits that benefitted their survival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u="sng" dirty="0"/>
              <a:t>Realized that these traits came about naturally </a:t>
            </a:r>
            <a:r>
              <a:rPr lang="en-US" sz="3600" u="sng" dirty="0"/>
              <a:t>(through random DNA mutations)</a:t>
            </a:r>
            <a:endParaRPr lang="en-US" sz="3600" u="sng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u="sng" dirty="0"/>
              <a:t>Successful traits were passed on through reproduction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Selection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dirty="0"/>
              <a:t>Idea of Charles Darwin</a:t>
            </a:r>
          </a:p>
          <a:p>
            <a:pPr marL="822960" lvl="2">
              <a:spcBef>
                <a:spcPts val="370"/>
              </a:spcBef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3600" dirty="0"/>
              <a:t>The Michael Jordan of Evolution theory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u="sng" dirty="0"/>
              <a:t>Noticed that animals of the same species had traits that benefitted their survival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u="sng" dirty="0"/>
              <a:t>Realized that these traits came about naturally </a:t>
            </a:r>
            <a:r>
              <a:rPr lang="en-US" sz="3600" u="sng" dirty="0"/>
              <a:t>(through random DNA mutations)</a:t>
            </a:r>
            <a:endParaRPr lang="en-US" sz="3600" u="sng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600" u="sng" dirty="0"/>
              <a:t>Successful traits were passed on through reproduction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are these Finches different?</a:t>
            </a:r>
          </a:p>
        </p:txBody>
      </p:sp>
      <p:pic>
        <p:nvPicPr>
          <p:cNvPr id="24578" name="Picture 5" descr="6a00d83451c07669e20120a53846dd970b-32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052" y="1295401"/>
            <a:ext cx="7460349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1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Dare to Demonstrate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Purpose: To show how finches with different beaks can eat certain foods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Materials: 1 fork, 1 spoon, 1 chopsticks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Directions: Each “finch” will have 30 seconds to compete for their own survival.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The “finch” with the least food will “die” and cannot pass on their trait.</a:t>
            </a:r>
          </a:p>
        </p:txBody>
      </p:sp>
    </p:spTree>
    <p:extLst>
      <p:ext uri="{BB962C8B-B14F-4D97-AF65-F5344CB8AC3E}">
        <p14:creationId xmlns:p14="http://schemas.microsoft.com/office/powerpoint/2010/main" val="42438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Pocket 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Valley of Fire</a:t>
            </a:r>
          </a:p>
          <a:p>
            <a:r>
              <a:rPr lang="en-US" dirty="0" smtClean="0"/>
              <a:t>Light Sand and Dark Lava</a:t>
            </a:r>
          </a:p>
          <a:p>
            <a:r>
              <a:rPr lang="en-US" dirty="0" smtClean="0"/>
              <a:t>Light and Dark mice</a:t>
            </a:r>
          </a:p>
          <a:p>
            <a:r>
              <a:rPr lang="en-US" dirty="0" smtClean="0">
                <a:hlinkClick r:id="rId2" action="ppaction://hlinkfile"/>
              </a:rPr>
              <a:t>..\..\School Videos\natural_selection_HD.wmv by HHMI.mp4</a:t>
            </a:r>
            <a:endParaRPr lang="en-US" dirty="0"/>
          </a:p>
        </p:txBody>
      </p:sp>
      <p:pic>
        <p:nvPicPr>
          <p:cNvPr id="1026" name="Picture 2" descr="https://encrypted-tbn3.gstatic.com/images?q=tbn:ANd9GcT-1IhW_JRs1YVIktDwefVUkm3-Do-jpRDKnWZ9mIPSrp7wKjwDw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1"/>
            <a:ext cx="38862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406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 2</vt:lpstr>
      <vt:lpstr>Office Theme</vt:lpstr>
      <vt:lpstr>Evolution and Natural Selection</vt:lpstr>
      <vt:lpstr>Today’s Objective</vt:lpstr>
      <vt:lpstr>What is evolution?</vt:lpstr>
      <vt:lpstr>PowerPoint Presentation</vt:lpstr>
      <vt:lpstr>Natural Selection</vt:lpstr>
      <vt:lpstr>Natural Selection</vt:lpstr>
      <vt:lpstr>Why are these Finches different?</vt:lpstr>
      <vt:lpstr>Dare to Demonstrate</vt:lpstr>
      <vt:lpstr>Rock Pocket Mouse</vt:lpstr>
      <vt:lpstr>Artificial Selection</vt:lpstr>
      <vt:lpstr>Artificial Selection</vt:lpstr>
      <vt:lpstr>Artificial Selection</vt:lpstr>
      <vt:lpstr>Sexual Selection</vt:lpstr>
      <vt:lpstr>Sexual Selection</vt:lpstr>
      <vt:lpstr>An example of Sexual Selection</vt:lpstr>
      <vt:lpstr>PowerPoint Presentation</vt:lpstr>
      <vt:lpstr>Who is Lamarck?</vt:lpstr>
      <vt:lpstr>The Evolution Debate</vt:lpstr>
      <vt:lpstr>What science believes…</vt:lpstr>
    </vt:vector>
  </TitlesOfParts>
  <Company>Millville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Natural Selection</dc:title>
  <dc:creator>LaTorre, Michael</dc:creator>
  <cp:lastModifiedBy>LaTorre, Michael</cp:lastModifiedBy>
  <cp:revision>2</cp:revision>
  <dcterms:created xsi:type="dcterms:W3CDTF">2016-04-28T12:29:15Z</dcterms:created>
  <dcterms:modified xsi:type="dcterms:W3CDTF">2016-04-28T12:32:48Z</dcterms:modified>
</cp:coreProperties>
</file>