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3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33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7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2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01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9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9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5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6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1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6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37044-CE59-4BF8-BA65-FD448B7A0481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AAB1B-4405-4733-90F1-58C124997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7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Darwin’s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66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ology - Darwin and Natural Sel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132" y="351150"/>
            <a:ext cx="8215693" cy="6168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3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iology - Darwin and Natural Sel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681" y="595848"/>
            <a:ext cx="7661901" cy="575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434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iology - Darwin and Natural Selec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133" y="235240"/>
            <a:ext cx="9065698" cy="680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897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naturalselection-091102202602-phpapp01/95/natural-selection-9-728.jpg?cb=12571935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859" y="175139"/>
            <a:ext cx="8666453" cy="649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76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in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Stabilizing Selection</a:t>
            </a:r>
          </a:p>
          <a:p>
            <a:r>
              <a:rPr lang="en-US" dirty="0" smtClean="0"/>
              <a:t>Directional Selection</a:t>
            </a:r>
          </a:p>
          <a:p>
            <a:r>
              <a:rPr lang="en-US" dirty="0" smtClean="0"/>
              <a:t>Disruptive Selection </a:t>
            </a:r>
            <a:endParaRPr lang="en-US" dirty="0"/>
          </a:p>
        </p:txBody>
      </p:sp>
      <p:pic>
        <p:nvPicPr>
          <p:cNvPr id="1026" name="Picture 2" descr="http://images.slideplayer.com/13/3882638/slides/slide_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85" y="1825625"/>
            <a:ext cx="6129315" cy="459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50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Stabilizing Selection</a:t>
            </a:r>
            <a:endParaRPr lang="en-US" dirty="0"/>
          </a:p>
        </p:txBody>
      </p:sp>
      <p:pic>
        <p:nvPicPr>
          <p:cNvPr id="2050" name="Picture 2" descr="http://img.sparknotes.com/figures/A/a3aa6bb95c7d70781cc0089d17f9160f/st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137" y="1690688"/>
            <a:ext cx="7133867" cy="4721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42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Directional Selection</a:t>
            </a:r>
            <a:endParaRPr lang="en-US" dirty="0"/>
          </a:p>
        </p:txBody>
      </p:sp>
      <p:pic>
        <p:nvPicPr>
          <p:cNvPr id="3074" name="Picture 2" descr="http://img.sparknotes.com/figures/A/a3aa6bb95c7d70781cc0089d17f9160f/direc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1495" y="1690688"/>
            <a:ext cx="8434634" cy="417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024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Disruptive Selection</a:t>
            </a:r>
            <a:endParaRPr lang="en-US" dirty="0"/>
          </a:p>
        </p:txBody>
      </p:sp>
      <p:pic>
        <p:nvPicPr>
          <p:cNvPr id="4098" name="Picture 2" descr="http://img.sparknotes.com/figures/A/a3aa6bb95c7d70781cc0089d17f9160f/disrup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10" y="1690688"/>
            <a:ext cx="8202813" cy="501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595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Widescreen</PresentationFormat>
  <Paragraphs>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Darwin’s Principles</vt:lpstr>
      <vt:lpstr>PowerPoint Presentation</vt:lpstr>
      <vt:lpstr>PowerPoint Presentation</vt:lpstr>
      <vt:lpstr>PowerPoint Presentation</vt:lpstr>
      <vt:lpstr>PowerPoint Presentation</vt:lpstr>
      <vt:lpstr>Variations in Populations</vt:lpstr>
      <vt:lpstr>Stabilizing Selection</vt:lpstr>
      <vt:lpstr>Directional Selection</vt:lpstr>
      <vt:lpstr>Disruptive Selection</vt:lpstr>
    </vt:vector>
  </TitlesOfParts>
  <Company>Millville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Darwin’s Principles</dc:title>
  <dc:creator>LaTorre, Michael</dc:creator>
  <cp:lastModifiedBy>LaTorre, Michael</cp:lastModifiedBy>
  <cp:revision>2</cp:revision>
  <dcterms:created xsi:type="dcterms:W3CDTF">2015-06-04T12:57:27Z</dcterms:created>
  <dcterms:modified xsi:type="dcterms:W3CDTF">2016-01-07T13:10:26Z</dcterms:modified>
</cp:coreProperties>
</file>