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6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8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9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1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F50A-A29B-47CF-A100-0A39DFC4EB9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DFCE-D359-43B7-83BB-09B54A67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Bio </a:t>
            </a:r>
          </a:p>
          <a:p>
            <a:r>
              <a:rPr lang="en-US" dirty="0" smtClean="0"/>
              <a:t>Mr. LaTorre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73930"/>
            <a:ext cx="28956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10" y="373486"/>
            <a:ext cx="10134596" cy="59371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74254" y="1828800"/>
            <a:ext cx="8474298" cy="79849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92" y="144149"/>
            <a:ext cx="8323308" cy="667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8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82" y="141668"/>
            <a:ext cx="8811698" cy="3189220"/>
          </a:xfrm>
          <a:prstGeom prst="rect">
            <a:avLst/>
          </a:prstGeom>
        </p:spPr>
      </p:pic>
      <p:pic>
        <p:nvPicPr>
          <p:cNvPr id="4098" name="Picture 2" descr="http://www.epidemic.org/theFacts/viruses/images/fluVir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66" y="2810054"/>
            <a:ext cx="4583851" cy="39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5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14635"/>
            <a:ext cx="9926695" cy="642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0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20" y="434393"/>
            <a:ext cx="10662073" cy="5438373"/>
          </a:xfrm>
          <a:prstGeom prst="rect">
            <a:avLst/>
          </a:prstGeom>
        </p:spPr>
      </p:pic>
      <p:pic>
        <p:nvPicPr>
          <p:cNvPr id="5122" name="Picture 2" descr="http://images-cdn.9gag.com/photo/717277_70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96" y="5354392"/>
            <a:ext cx="2690656" cy="13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3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12" y="219141"/>
            <a:ext cx="8253413" cy="64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67" y="267773"/>
            <a:ext cx="8841126" cy="3814830"/>
          </a:xfrm>
          <a:prstGeom prst="rect">
            <a:avLst/>
          </a:prstGeom>
        </p:spPr>
      </p:pic>
      <p:pic>
        <p:nvPicPr>
          <p:cNvPr id="6146" name="Picture 2" descr="https://aidsinfo.nih.gov/images/factsheet/HIV-virus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4082603"/>
            <a:ext cx="3960184" cy="23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1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79" y="924931"/>
            <a:ext cx="10697512" cy="40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79" y="924931"/>
            <a:ext cx="10697512" cy="40591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55313" y="2923504"/>
            <a:ext cx="4172755" cy="7469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1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67" y="239668"/>
            <a:ext cx="9276617" cy="55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4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" y="425004"/>
            <a:ext cx="11427963" cy="57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67" y="239668"/>
            <a:ext cx="9276617" cy="558158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84820" y="4700789"/>
            <a:ext cx="6300081" cy="7469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0" y="594910"/>
            <a:ext cx="10687019" cy="51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5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0" y="594910"/>
            <a:ext cx="10687019" cy="51233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27998" y="2112136"/>
            <a:ext cx="9803134" cy="92727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7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87" y="123087"/>
            <a:ext cx="10610381" cy="65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6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194043"/>
            <a:ext cx="10625070" cy="639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7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884" y="399245"/>
            <a:ext cx="9347658" cy="1303718"/>
          </a:xfrm>
          <a:prstGeom prst="rect">
            <a:avLst/>
          </a:prstGeom>
        </p:spPr>
      </p:pic>
      <p:pic>
        <p:nvPicPr>
          <p:cNvPr id="1026" name="Picture 2" descr="http://ce85d19d27bcd4580648-f08455577a10cebd8677ed53887ae045.r1.cf2.rackcdn.com/13F02875-531D-45C9-B082-F3A7742D3B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38" y="2393324"/>
            <a:ext cx="5169750" cy="387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5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54" y="180305"/>
            <a:ext cx="9912967" cy="1931830"/>
          </a:xfrm>
          <a:prstGeom prst="rect">
            <a:avLst/>
          </a:prstGeom>
        </p:spPr>
      </p:pic>
      <p:pic>
        <p:nvPicPr>
          <p:cNvPr id="2050" name="Picture 2" descr="http://www.buzzle.com/images/diagrams/lytic-cycle-step-by-st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73" y="1969171"/>
            <a:ext cx="4970216" cy="47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7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56" y="185536"/>
            <a:ext cx="9100936" cy="3403397"/>
          </a:xfrm>
          <a:prstGeom prst="rect">
            <a:avLst/>
          </a:prstGeom>
        </p:spPr>
      </p:pic>
      <p:pic>
        <p:nvPicPr>
          <p:cNvPr id="3074" name="Picture 2" descr="http://phages.org/wp-content/uploads/2013/07/Phage_Reproduction_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32" y="3389715"/>
            <a:ext cx="5207464" cy="33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8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22" y="234503"/>
            <a:ext cx="8447803" cy="64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5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10" y="373486"/>
            <a:ext cx="10134596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19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</Words>
  <Application>Microsoft Office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Millville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LaTorre, Michael</dc:creator>
  <cp:lastModifiedBy>LaTorre, Michael</cp:lastModifiedBy>
  <cp:revision>10</cp:revision>
  <dcterms:created xsi:type="dcterms:W3CDTF">2016-03-11T18:12:47Z</dcterms:created>
  <dcterms:modified xsi:type="dcterms:W3CDTF">2016-03-14T13:02:29Z</dcterms:modified>
</cp:coreProperties>
</file>