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3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E561-19F4-443E-9AF9-2280D0924E0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95BD-6C56-448B-BA3A-F3846FF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ritnation.com/img/shared/discuss_editlive/Screenshot-1_72224482586463918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49" y="2765376"/>
            <a:ext cx="9053183" cy="39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Eukaryotes: Plant &amp; 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Nucleus and Have Organelles</a:t>
            </a:r>
          </a:p>
          <a:p>
            <a:r>
              <a:rPr lang="en-US" dirty="0" smtClean="0"/>
              <a:t>Main function is to produce proteins (use endomembrane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42" y="161389"/>
            <a:ext cx="10605417" cy="65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Organelles to Know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8598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Nucleolus: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Golgi App: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Lysosome (peroxisome):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Mitochondria: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Chloroplast: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Central Vacuole: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Plasma Membrane: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Cytoplasm: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classconnection/100/flashcards/5999100/png/ems-14A35341FDF2540AC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7" y="128343"/>
            <a:ext cx="11432034" cy="65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0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Endomembrane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Nucleolus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Ribosome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Rough Endoplasmic Reticulum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Golgi Apparatus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Lysosome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Plasma </a:t>
            </a:r>
            <a:r>
              <a:rPr lang="en-US" dirty="0" smtClean="0"/>
              <a:t>Membrane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Need to know how </a:t>
            </a:r>
            <a:r>
              <a:rPr lang="en-US" smtClean="0"/>
              <a:t>and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6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Eukaryotes: Plant &amp; Animal Cells</vt:lpstr>
      <vt:lpstr>PowerPoint Presentation</vt:lpstr>
      <vt:lpstr>Organelles to Know</vt:lpstr>
      <vt:lpstr>PowerPoint Presentation</vt:lpstr>
      <vt:lpstr>Endomembrane System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Organelles to Know</dc:title>
  <dc:creator>LaTorre, Michael</dc:creator>
  <cp:lastModifiedBy>LaTorre, Michael</cp:lastModifiedBy>
  <cp:revision>7</cp:revision>
  <dcterms:created xsi:type="dcterms:W3CDTF">2015-03-16T14:10:05Z</dcterms:created>
  <dcterms:modified xsi:type="dcterms:W3CDTF">2016-03-11T12:46:55Z</dcterms:modified>
</cp:coreProperties>
</file>