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425F4-729A-42BB-81A7-789B44ABA28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6418B-D61D-4911-A82D-35B0F9B20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65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8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4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5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4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1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99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5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8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8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37D97-8D80-4B90-862B-0DF1A7D2F66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01F15-E15F-4D8E-B994-8C700171D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7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Signal Transduction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Biology</a:t>
            </a:r>
          </a:p>
          <a:p>
            <a:r>
              <a:rPr lang="en-US" dirty="0" smtClean="0"/>
              <a:t>Mr. LaTorre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7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Transduction Pathway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Response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412" y="1690688"/>
            <a:ext cx="7115175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586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46" y="1455313"/>
            <a:ext cx="10664915" cy="376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90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46" y="1455313"/>
            <a:ext cx="10664915" cy="3760631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1287887" y="4340180"/>
            <a:ext cx="3335628" cy="65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81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70" y="1712890"/>
            <a:ext cx="10723554" cy="338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39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870" y="1712890"/>
            <a:ext cx="10723554" cy="3387144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1416676" y="2936383"/>
            <a:ext cx="3979572" cy="669702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07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26" y="656823"/>
            <a:ext cx="11431012" cy="55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99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68" y="459009"/>
            <a:ext cx="10393251" cy="584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02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828" y="68727"/>
            <a:ext cx="9079605" cy="664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549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98" y="2138266"/>
            <a:ext cx="10914046" cy="238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76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98" y="2138266"/>
            <a:ext cx="10914046" cy="2380725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1007165" y="3538330"/>
            <a:ext cx="2650435" cy="477079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3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Cellular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Cellular signaling is a part of a complex system of communication that governs basic cellular activities and coordinates cell actions.</a:t>
            </a:r>
          </a:p>
          <a:p>
            <a:r>
              <a:rPr lang="en-US" dirty="0" smtClean="0"/>
              <a:t>The ability of cells to perceive and correctly respond to their microenvironment is the basis of development, tissue repair, and immunity.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356" y="3621244"/>
            <a:ext cx="687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583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the importance of cells being able to communicate with one another.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the steps of a Signal Transduction Pathway.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the difference between </a:t>
            </a:r>
            <a:r>
              <a:rPr lang="en-US" dirty="0" err="1" smtClean="0"/>
              <a:t>upregulation</a:t>
            </a:r>
            <a:r>
              <a:rPr lang="en-US" dirty="0" smtClean="0"/>
              <a:t> and down regulation and provide an example for each.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the definition of</a:t>
            </a:r>
            <a:r>
              <a:rPr lang="en-US" dirty="0" smtClean="0"/>
              <a:t> </a:t>
            </a:r>
            <a:r>
              <a:rPr lang="en-US" dirty="0" smtClean="0"/>
              <a:t>quorum sensing.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Cells within multicellular organisms must communicate with one another to coordinate all aspects of life. Single celled-organisms also communicate with one another to perform certain symbiotic tasks.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799" y="3425031"/>
            <a:ext cx="6634008" cy="258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41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Transduction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Transcription factors: proteins involved in the transcription of DNA into RNA. Transcription factors initiate and regulate the transcription of genes.</a:t>
            </a:r>
          </a:p>
          <a:p>
            <a:r>
              <a:rPr lang="en-US" dirty="0" smtClean="0"/>
              <a:t>“</a:t>
            </a:r>
            <a:r>
              <a:rPr lang="en-US" i="1" dirty="0" smtClean="0"/>
              <a:t>They are the response to a signal”</a:t>
            </a:r>
          </a:p>
          <a:p>
            <a:r>
              <a:rPr lang="en-US" dirty="0" smtClean="0"/>
              <a:t>They cause a cell to respond to a signal in the environment in a very specific way. </a:t>
            </a:r>
          </a:p>
          <a:p>
            <a:r>
              <a:rPr lang="en-US" dirty="0" smtClean="0"/>
              <a:t>The signal is anything that the cell has the ability to respond to…</a:t>
            </a:r>
          </a:p>
          <a:p>
            <a:r>
              <a:rPr lang="en-US" dirty="0" smtClean="0"/>
              <a:t>Could be light, a chemical, a hormone, heat,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0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Transduction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5169"/>
            <a:ext cx="10515600" cy="4351338"/>
          </a:xfrm>
        </p:spPr>
        <p:txBody>
          <a:bodyPr/>
          <a:lstStyle/>
          <a:p>
            <a:r>
              <a:rPr lang="en-US" dirty="0" smtClean="0"/>
              <a:t>Proceeds with reception of a signal, transduction of that signal through the cell to the DNA, and finally results in expression of a transcription factor.</a:t>
            </a:r>
            <a:endParaRPr lang="en-US" dirty="0"/>
          </a:p>
        </p:txBody>
      </p:sp>
      <p:pic>
        <p:nvPicPr>
          <p:cNvPr id="2050" name="Picture 2" descr="https://classconnection.s3.amazonaws.com/80/flashcards/3621080/png/signal_transduction_pathway-140C72476701E01BC8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3021057"/>
            <a:ext cx="8305800" cy="372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1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Transduction Pathway</a:t>
            </a:r>
            <a:br>
              <a:rPr lang="en-US" dirty="0" smtClean="0"/>
            </a:br>
            <a:r>
              <a:rPr lang="en-US" dirty="0" smtClean="0"/>
              <a:t>	Reception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200" y="2030234"/>
            <a:ext cx="7229475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56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Transduction Pathway </a:t>
            </a:r>
            <a:br>
              <a:rPr lang="en-US" dirty="0" smtClean="0"/>
            </a:br>
            <a:r>
              <a:rPr lang="en-US" dirty="0" smtClean="0"/>
              <a:t>	Reception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078" y="2055454"/>
            <a:ext cx="7296150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76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Transduction Pathway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Transduction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837" y="1690688"/>
            <a:ext cx="717232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771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Transduction Pathway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Transduction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362" y="1811292"/>
            <a:ext cx="6391275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07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256</Words>
  <Application>Microsoft Office PowerPoint</Application>
  <PresentationFormat>Widescreen</PresentationFormat>
  <Paragraphs>26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Signal Transduction</vt:lpstr>
      <vt:lpstr>Cellular Signaling</vt:lpstr>
      <vt:lpstr>Signaling</vt:lpstr>
      <vt:lpstr>Signal Transduction</vt:lpstr>
      <vt:lpstr>Signal Transduction Pathway</vt:lpstr>
      <vt:lpstr>Signal Transduction Pathway  Reception</vt:lpstr>
      <vt:lpstr>Signal Transduction Pathway   Reception</vt:lpstr>
      <vt:lpstr>Signal Transduction Pathway  Transduction</vt:lpstr>
      <vt:lpstr>Signal Transduction Pathway  Transduction</vt:lpstr>
      <vt:lpstr>Signal Transduction Pathway  Response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Analysis Questions</vt:lpstr>
    </vt:vector>
  </TitlesOfParts>
  <Company>Millville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Transduction</dc:title>
  <dc:creator>LaTorre, Michael</dc:creator>
  <cp:lastModifiedBy>LaTorre, Michael</cp:lastModifiedBy>
  <cp:revision>8</cp:revision>
  <cp:lastPrinted>2016-02-05T18:56:23Z</cp:lastPrinted>
  <dcterms:created xsi:type="dcterms:W3CDTF">2016-02-05T17:12:22Z</dcterms:created>
  <dcterms:modified xsi:type="dcterms:W3CDTF">2016-02-05T19:52:33Z</dcterms:modified>
</cp:coreProperties>
</file>